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84" d="100"/>
          <a:sy n="84" d="100"/>
        </p:scale>
        <p:origin x="996" y="5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SUBHA SRI S</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:731121205048</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607</TotalTime>
  <Words>1182</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Subha Sri</cp:lastModifiedBy>
  <cp:revision>29</cp:revision>
  <dcterms:modified xsi:type="dcterms:W3CDTF">2024-04-09T06:32:38Z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